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14400" dirty="0"/>
              <a:t>К</a:t>
            </a:r>
            <a:r>
              <a:rPr lang="ru-RU" sz="14400" dirty="0" smtClean="0"/>
              <a:t>УЛИНАРИЯ</a:t>
            </a:r>
            <a:endParaRPr lang="ru-RU" sz="14400" dirty="0"/>
          </a:p>
        </p:txBody>
      </p:sp>
    </p:spTree>
    <p:extLst>
      <p:ext uri="{BB962C8B-B14F-4D97-AF65-F5344CB8AC3E}">
        <p14:creationId xmlns:p14="http://schemas.microsoft.com/office/powerpoint/2010/main" val="21408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>
                <a:latin typeface="Arial Black" panose="020B0A04020102020204" pitchFamily="34" charset="0"/>
              </a:rPr>
              <a:t>Незарегистр</a:t>
            </a:r>
            <a:r>
              <a:rPr lang="ru-RU" sz="3200" dirty="0">
                <a:latin typeface="Arial Black" panose="020B0A04020102020204" pitchFamily="34" charset="0"/>
              </a:rPr>
              <a:t>.</a:t>
            </a:r>
            <a:br>
              <a:rPr lang="ru-RU" sz="3200" dirty="0">
                <a:latin typeface="Arial Black" panose="020B0A04020102020204" pitchFamily="34" charset="0"/>
              </a:rPr>
            </a:br>
            <a:r>
              <a:rPr lang="ru-RU" sz="3200" dirty="0">
                <a:latin typeface="Arial Black" panose="020B0A04020102020204" pitchFamily="34" charset="0"/>
              </a:rPr>
              <a:t>Пользователь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2462" y="1653870"/>
            <a:ext cx="3324225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При нажатии на иконку своего профиля ему вылезет </a:t>
            </a:r>
            <a:r>
              <a:rPr lang="ru-RU" sz="2400" dirty="0" err="1" smtClean="0">
                <a:latin typeface="Comic Sans MS" panose="030F0702030302020204" pitchFamily="66" charset="0"/>
              </a:rPr>
              <a:t>менюшка</a:t>
            </a:r>
            <a:r>
              <a:rPr lang="ru-RU" sz="2400" dirty="0" smtClean="0">
                <a:latin typeface="Comic Sans MS" panose="030F0702030302020204" pitchFamily="66" charset="0"/>
              </a:rPr>
              <a:t> где он </a:t>
            </a:r>
            <a:r>
              <a:rPr lang="ru-RU" sz="2400" dirty="0" err="1" smtClean="0">
                <a:latin typeface="Comic Sans MS" panose="030F0702030302020204" pitchFamily="66" charset="0"/>
              </a:rPr>
              <a:t>увидет</a:t>
            </a:r>
            <a:r>
              <a:rPr lang="ru-RU" sz="2400" dirty="0" smtClean="0">
                <a:latin typeface="Comic Sans MS" panose="030F0702030302020204" pitchFamily="66" charset="0"/>
              </a:rPr>
              <a:t> след. Кнопки «Мои данные», «Мои заказы», «Мои адреса» и кнопку «Личный кабинет»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0" y="1571625"/>
            <a:ext cx="6529826" cy="3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 smtClean="0">
                <a:latin typeface="Arial Black" panose="020B0A04020102020204" pitchFamily="34" charset="0"/>
              </a:rPr>
              <a:t>Незарегистр</a:t>
            </a:r>
            <a:r>
              <a:rPr lang="ru-RU" sz="3200" dirty="0" smtClean="0">
                <a:latin typeface="Arial Black" panose="020B0A04020102020204" pitchFamily="34" charset="0"/>
              </a:rPr>
              <a:t>.</a:t>
            </a:r>
            <a:br>
              <a:rPr lang="ru-RU" sz="3200" dirty="0" smtClean="0">
                <a:latin typeface="Arial Black" panose="020B0A04020102020204" pitchFamily="34" charset="0"/>
              </a:rPr>
            </a:br>
            <a:r>
              <a:rPr lang="ru-RU" sz="3200" dirty="0" smtClean="0">
                <a:latin typeface="Arial Black" panose="020B0A04020102020204" pitchFamily="34" charset="0"/>
              </a:rPr>
              <a:t>Пользователь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00975" y="1653870"/>
            <a:ext cx="4076700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При нажатии на кнопку «Мои данные» вылезет </a:t>
            </a:r>
            <a:r>
              <a:rPr lang="ru-RU" sz="2400" dirty="0" err="1" smtClean="0">
                <a:latin typeface="Comic Sans MS" panose="030F0702030302020204" pitchFamily="66" charset="0"/>
              </a:rPr>
              <a:t>менюшка</a:t>
            </a:r>
            <a:r>
              <a:rPr lang="ru-RU" sz="2400" dirty="0" smtClean="0">
                <a:latin typeface="Comic Sans MS" panose="030F0702030302020204" pitchFamily="66" charset="0"/>
              </a:rPr>
              <a:t> с </a:t>
            </a:r>
            <a:r>
              <a:rPr lang="ru-RU" sz="2400" dirty="0" err="1" smtClean="0">
                <a:latin typeface="Comic Sans MS" panose="030F0702030302020204" pitchFamily="66" charset="0"/>
              </a:rPr>
              <a:t>осн</a:t>
            </a:r>
            <a:r>
              <a:rPr lang="ru-RU" sz="2400" dirty="0" smtClean="0">
                <a:latin typeface="Comic Sans MS" panose="030F0702030302020204" pitchFamily="66" charset="0"/>
              </a:rPr>
              <a:t>. данными которые мы вводили при регистрации.</a:t>
            </a:r>
          </a:p>
          <a:p>
            <a:r>
              <a:rPr lang="ru-RU" sz="2400" dirty="0" smtClean="0">
                <a:latin typeface="Comic Sans MS" panose="030F0702030302020204" pitchFamily="66" charset="0"/>
              </a:rPr>
              <a:t>Больше данных можно посмотреть в ЛК.</a:t>
            </a:r>
          </a:p>
          <a:p>
            <a:r>
              <a:rPr lang="ru-RU" sz="2400" dirty="0" smtClean="0">
                <a:latin typeface="Comic Sans MS" panose="030F0702030302020204" pitchFamily="66" charset="0"/>
              </a:rPr>
              <a:t>Есть возможность их изменить и сохранить, либо ничего не делать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2" y="1054325"/>
            <a:ext cx="6576024" cy="47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24742" y="457200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err="1" smtClean="0">
                <a:latin typeface="Arial Black" panose="020B0A04020102020204" pitchFamily="34" charset="0"/>
              </a:rPr>
              <a:t>Зарегистр</a:t>
            </a:r>
            <a:r>
              <a:rPr lang="ru-RU" sz="3200" dirty="0" smtClean="0">
                <a:latin typeface="Arial Black" panose="020B0A04020102020204" pitchFamily="34" charset="0"/>
              </a:rPr>
              <a:t>.</a:t>
            </a:r>
            <a:br>
              <a:rPr lang="ru-RU" sz="3200" dirty="0" smtClean="0">
                <a:latin typeface="Arial Black" panose="020B0A04020102020204" pitchFamily="34" charset="0"/>
              </a:rPr>
            </a:br>
            <a:r>
              <a:rPr lang="ru-RU" sz="3200" dirty="0" smtClean="0">
                <a:latin typeface="Arial Black" panose="020B0A04020102020204" pitchFamily="34" charset="0"/>
              </a:rPr>
              <a:t>пользователь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37883" y="1653870"/>
            <a:ext cx="3254042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Зарегистрированный пользователь видит все те же страницы что видит и обычный гость, но у зарегистрированного пользователя на странице с отзывами есть возможность оставить отзыв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1" y="380574"/>
            <a:ext cx="2419688" cy="609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54" y="380574"/>
            <a:ext cx="2419688" cy="60968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75" y="380575"/>
            <a:ext cx="2355602" cy="60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91392" y="228600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4800" dirty="0" smtClean="0">
                <a:latin typeface="Arial Black" panose="020B0A04020102020204" pitchFamily="34" charset="0"/>
              </a:rPr>
              <a:t>Корзина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1000" y="1206195"/>
            <a:ext cx="3800475" cy="5356530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Страницу корзину видят как и </a:t>
            </a:r>
            <a:r>
              <a:rPr lang="ru-RU" sz="2200" dirty="0" err="1" smtClean="0">
                <a:latin typeface="Comic Sans MS" panose="030F0702030302020204" pitchFamily="66" charset="0"/>
              </a:rPr>
              <a:t>зарег</a:t>
            </a:r>
            <a:r>
              <a:rPr lang="ru-RU" sz="2200" dirty="0" smtClean="0">
                <a:latin typeface="Comic Sans MS" panose="030F0702030302020204" pitchFamily="66" charset="0"/>
              </a:rPr>
              <a:t>. пользователи, так и гости. 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Но только </a:t>
            </a:r>
            <a:r>
              <a:rPr lang="ru-RU" sz="2200" dirty="0" err="1" smtClean="0">
                <a:latin typeface="Comic Sans MS" panose="030F0702030302020204" pitchFamily="66" charset="0"/>
              </a:rPr>
              <a:t>зарег</a:t>
            </a:r>
            <a:r>
              <a:rPr lang="ru-RU" sz="2200" dirty="0" smtClean="0">
                <a:latin typeface="Comic Sans MS" panose="030F0702030302020204" pitchFamily="66" charset="0"/>
              </a:rPr>
              <a:t>. пользователь может оформить заказ.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В корзине показывается итоговая сумма заказа, само блюдо и их количество.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также есть возможность очистить корзину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21" y="228600"/>
            <a:ext cx="2465173" cy="6334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45" y="228600"/>
            <a:ext cx="3704817" cy="13193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245" y="1547980"/>
            <a:ext cx="3704817" cy="30873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245" y="5043395"/>
            <a:ext cx="3704367" cy="9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4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31275" y="9048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Личный кабинет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31275" y="1104900"/>
            <a:ext cx="4336900" cy="5657850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В личном кабинете пользователя можно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smtClean="0">
                <a:latin typeface="Comic Sans MS" panose="030F0702030302020204" pitchFamily="66" charset="0"/>
              </a:rPr>
              <a:t>посмотреть свои данные такие как: Логин, Пароль, Имя, </a:t>
            </a:r>
            <a:r>
              <a:rPr lang="ru-RU" sz="2200" dirty="0" err="1" smtClean="0">
                <a:latin typeface="Comic Sans MS" panose="030F0702030302020204" pitchFamily="66" charset="0"/>
              </a:rPr>
              <a:t>Эл.Почту</a:t>
            </a:r>
            <a:r>
              <a:rPr lang="ru-RU" sz="2200" dirty="0" smtClean="0">
                <a:latin typeface="Comic Sans MS" panose="030F0702030302020204" pitchFamily="66" charset="0"/>
              </a:rPr>
              <a:t> и Телефон, а также можно их изменить.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Также в ЛК есть возможность посмотреть историю покупок и связаться с тех. Поддержкой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 же есть возможность вернуться на главную страницу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3" y="185461"/>
            <a:ext cx="3667457" cy="30586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74" y="3428703"/>
            <a:ext cx="4229502" cy="31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16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Работу выполнили: карпов </a:t>
            </a:r>
            <a:r>
              <a:rPr lang="ru-RU" dirty="0" err="1" smtClean="0"/>
              <a:t>денис</a:t>
            </a:r>
            <a:r>
              <a:rPr lang="ru-RU" dirty="0" smtClean="0"/>
              <a:t> и хамитов </a:t>
            </a:r>
            <a:r>
              <a:rPr lang="ru-RU" dirty="0" err="1" smtClean="0"/>
              <a:t>данил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548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67000" y="1396687"/>
            <a:ext cx="9134475" cy="406462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1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Предупреждение</a:t>
            </a:r>
            <a:r>
              <a:rPr lang="ru-RU" sz="1000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/>
            </a:r>
            <a:br>
              <a:rPr lang="ru-RU" sz="1000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</a:br>
            <a: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!Голодным !</a:t>
            </a:r>
            <a:b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</a:br>
            <a: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!не смотреть!</a:t>
            </a:r>
            <a:endParaRPr lang="ru-RU" sz="12800" cap="none" spc="0" dirty="0">
              <a:ln w="0"/>
              <a:solidFill>
                <a:schemeClr val="bg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7607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ru-RU" sz="2400" dirty="0" smtClean="0">
                <a:latin typeface="Arial Black" panose="020B0A04020102020204" pitchFamily="34" charset="0"/>
              </a:rPr>
              <a:t>Главная страница</a:t>
            </a:r>
            <a:br>
              <a:rPr lang="ru-RU" sz="2400" dirty="0" smtClean="0">
                <a:latin typeface="Arial Black" panose="020B0A04020102020204" pitchFamily="34" charset="0"/>
              </a:rPr>
            </a:br>
            <a:r>
              <a:rPr lang="ru-RU" sz="2400" dirty="0" smtClean="0">
                <a:latin typeface="Arial Black" panose="020B0A04020102020204" pitchFamily="34" charset="0"/>
              </a:rPr>
              <a:t>сайта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74191" y="1653870"/>
            <a:ext cx="3619499" cy="4164164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Comic Sans MS" panose="030F0702030302020204" pitchFamily="66" charset="0"/>
              </a:rPr>
              <a:t>При заходе на наш сайт незарегистрированным пользователям, т.е. гостям появляется окошко с просьбой ввести свой адрес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" y="952972"/>
            <a:ext cx="6509822" cy="49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44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ru-RU" sz="2400" dirty="0" smtClean="0">
                <a:latin typeface="Arial Black" panose="020B0A04020102020204" pitchFamily="34" charset="0"/>
              </a:rPr>
              <a:t>Вид страниц</a:t>
            </a:r>
            <a:br>
              <a:rPr lang="ru-RU" sz="2400" dirty="0" smtClean="0">
                <a:latin typeface="Arial Black" panose="020B0A04020102020204" pitchFamily="34" charset="0"/>
              </a:rPr>
            </a:br>
            <a:r>
              <a:rPr lang="ru-RU" sz="2400" dirty="0" smtClean="0">
                <a:latin typeface="Arial Black" panose="020B0A04020102020204" pitchFamily="34" charset="0"/>
              </a:rPr>
              <a:t>для гостей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96976" y="1653870"/>
            <a:ext cx="4133099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Гостю для просмотра доступны следующие страницы: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Главная, Отзывы Информация и остальные категории блюд.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При нажатии на кнопку «Посмотреть больше» открывается страница с разными блюдами этого типа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32" y="380574"/>
            <a:ext cx="2419688" cy="609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" y="380574"/>
            <a:ext cx="2419688" cy="609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054" y="380574"/>
            <a:ext cx="2419688" cy="60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254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71" y="380574"/>
            <a:ext cx="2419688" cy="60968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34" y="380574"/>
            <a:ext cx="2372347" cy="609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56" y="380574"/>
            <a:ext cx="2381861" cy="60968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92" y="380574"/>
            <a:ext cx="2376438" cy="60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63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72" y="380575"/>
            <a:ext cx="2419687" cy="60968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20" y="380574"/>
            <a:ext cx="2378361" cy="609685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50" y="380574"/>
            <a:ext cx="2400473" cy="609685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92" y="380574"/>
            <a:ext cx="2391776" cy="60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065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24742" y="85725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Страницы сайта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24742" y="1282394"/>
            <a:ext cx="4229133" cy="5213655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Как мы видели на предыдущих слайдах представлены страницы с названием и ценой и возможностью добавления их в корзину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Также на некоторых страницах нам дают выбор что выбрать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также есть предупреждения и возможность вернуться на главную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15" y="196133"/>
            <a:ext cx="2568579" cy="64657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78" y="196134"/>
            <a:ext cx="2568579" cy="64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896976" y="457200"/>
            <a:ext cx="405689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регистрация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37883" y="1653870"/>
            <a:ext cx="3254042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Для оформления заказа</a:t>
            </a:r>
            <a:r>
              <a:rPr lang="en-US" sz="2200" dirty="0" smtClean="0">
                <a:latin typeface="Comic Sans MS" panose="030F0702030302020204" pitchFamily="66" charset="0"/>
              </a:rPr>
              <a:t> </a:t>
            </a:r>
            <a:r>
              <a:rPr lang="ru-RU" sz="2200" dirty="0" smtClean="0">
                <a:latin typeface="Comic Sans MS" panose="030F0702030302020204" pitchFamily="66" charset="0"/>
              </a:rPr>
              <a:t>пользователю необходимо зарегистрироваться в системе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После нажатия на кнопку регистрация появится окошко для ввода данных пользователя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6" y="571101"/>
            <a:ext cx="5639587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4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>
                <a:latin typeface="Arial Black" panose="020B0A04020102020204" pitchFamily="34" charset="0"/>
              </a:rPr>
              <a:t>Незарегистр</a:t>
            </a:r>
            <a:r>
              <a:rPr lang="ru-RU" sz="3200" dirty="0">
                <a:latin typeface="Arial Black" panose="020B0A04020102020204" pitchFamily="34" charset="0"/>
              </a:rPr>
              <a:t>.</a:t>
            </a:r>
            <a:br>
              <a:rPr lang="ru-RU" sz="3200" dirty="0">
                <a:latin typeface="Arial Black" panose="020B0A04020102020204" pitchFamily="34" charset="0"/>
              </a:rPr>
            </a:br>
            <a:r>
              <a:rPr lang="ru-RU" sz="3200" dirty="0">
                <a:latin typeface="Arial Black" panose="020B0A04020102020204" pitchFamily="34" charset="0"/>
              </a:rPr>
              <a:t>Пользователь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21866" y="1653870"/>
            <a:ext cx="2825417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После регистрации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smtClean="0">
                <a:latin typeface="Comic Sans MS" panose="030F0702030302020204" pitchFamily="66" charset="0"/>
              </a:rPr>
              <a:t>пользователь будет видеть кнопку выйти, свой профиль, в панели навигации появятся Заказы и Статус заказа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64" y="1262350"/>
            <a:ext cx="5096785" cy="520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5" y="457200"/>
            <a:ext cx="6884415" cy="4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207</TotalTime>
  <Words>342</Words>
  <Application>Microsoft Office PowerPoint</Application>
  <PresentationFormat>Широкоэкранный</PresentationFormat>
  <Paragraphs>36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Comic Sans MS</vt:lpstr>
      <vt:lpstr>Corbel</vt:lpstr>
      <vt:lpstr>Gill Sans MT</vt:lpstr>
      <vt:lpstr>Impact</vt:lpstr>
      <vt:lpstr>Badge</vt:lpstr>
      <vt:lpstr>КУЛИНАРИЯ</vt:lpstr>
      <vt:lpstr>Предупреждение !Голодным ! !не смотреть!</vt:lpstr>
      <vt:lpstr>Главная страница сайта</vt:lpstr>
      <vt:lpstr>Вид страниц для гостей</vt:lpstr>
      <vt:lpstr>Презентация PowerPoint</vt:lpstr>
      <vt:lpstr>Презентация PowerPoint</vt:lpstr>
      <vt:lpstr>Страницы сайта</vt:lpstr>
      <vt:lpstr>регистрация</vt:lpstr>
      <vt:lpstr>Незарегистр. Пользователь</vt:lpstr>
      <vt:lpstr>Незарегистр. Пользователь</vt:lpstr>
      <vt:lpstr>Незарегистр. Пользователь</vt:lpstr>
      <vt:lpstr>Зарегистр. пользователь</vt:lpstr>
      <vt:lpstr>Корзина</vt:lpstr>
      <vt:lpstr>Личный кабинет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кУЛИНАРИЯ</dc:title>
  <dc:creator>Denis17</dc:creator>
  <cp:lastModifiedBy>Denis17</cp:lastModifiedBy>
  <cp:revision>104</cp:revision>
  <dcterms:created xsi:type="dcterms:W3CDTF">2023-11-04T13:15:44Z</dcterms:created>
  <dcterms:modified xsi:type="dcterms:W3CDTF">2023-11-04T16:42:52Z</dcterms:modified>
</cp:coreProperties>
</file>